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D8C7-5E15-4D61-AF45-7E3EB169D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775C4-5E7B-4C65-BFA2-6606E68D8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B9D9-E6E8-4F07-A209-4B2FDBA6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324F0-5450-4B22-87F5-5B5A1109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E0073-CA86-4124-8D6B-E4284EE0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3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9602-83E3-4B7C-9C7C-27301909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34F5C-CE35-43A0-A718-97A7AEDE8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0335-EE53-46CE-858A-ECDB54CE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D5D06-894A-4260-9712-59F07723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164B8-D4C2-48FC-8B61-F9EFACFF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41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EAA40-DDAD-4A5A-9B9C-2D7B1B6F2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30191-183C-4768-9FE5-8EC4560EB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864A8-9D7A-4BA3-86C2-DAC7E247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39A5D-C539-4960-88E3-0378FB20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CF6C3-93EF-41A5-BEFF-42A9C7AD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55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68F0-9EAC-457F-AA70-EB75E9C0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979F5-68F4-46F6-B68C-F3F13E6E7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B36CF-9FE3-43F8-96C4-75263D32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A8F0B-E2A8-4DB8-95A5-A842070E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77C00-8138-4255-B51B-A46EFA83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13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F6CB-6C10-4190-9F42-6DFDC8B6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0E4B8-CB1D-4B43-A279-4970DE2AD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2F808-E41A-4926-9F5B-11EEF3F9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087CB-FA31-402D-A585-032093F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E3970-24E9-4663-BEBE-45811812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83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C614-40C3-49AA-AB5A-A52F5278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0261F-69AC-4725-B56C-648E7428E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E8E48-9BF1-4212-9DEF-76F5BCA62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70C3B-1AF4-44CB-9C88-341B4AC3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A9D41-E87E-4BA9-8E60-B04FA7A0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F7F5-3D4C-48F0-B6A9-AD6EDF95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54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F042-C12F-449B-BC92-5F14D68D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AE4AF-4671-43B3-8E9B-4BE498E4B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7951F-0458-44E1-8801-26DD5088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964A2-2903-4668-B614-9A30D020E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64F80-7051-4927-B251-10FACD3BC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69551-60BC-4DF9-AFE4-F7485B19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43EF6-AB4B-48CC-BF68-BF50DC7C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BC74C-E567-4728-AB9F-FE527826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53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FFD1-2E90-4322-9B8C-42AA82A4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3D607-48B4-4156-831F-148B6ABE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0C76B-00C9-460B-9CBC-D46AD6A6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8F6D-4C60-4A88-A80E-ED664EDC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16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5736D-2785-466F-8EF9-018D6155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C73BD-120D-42BE-860E-E38D15CB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DCDCC-0D48-48D6-BFFA-EE560C34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048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4256-D44A-42F8-BF6F-8555592D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3264-1645-4F80-B847-D3C58C98D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27B0D-0581-4257-AA66-5F8522168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909C6-3FB7-4FD8-8E43-2E4C77C7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15558-2E96-4D9D-A44D-676C9A2C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2BB67-3BD8-403E-94DF-269C1862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41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DB38-08B9-48FB-8196-2ABAC689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9E0ED-62E8-4AC7-98CB-08FE1D0F7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922D9-93AF-4262-9FDC-4051F5D28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60079-07C4-4D8E-8FC8-A9323742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3834D-7779-4A7B-BE7A-FBDB45DC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C78DF-24D7-4E3C-A331-07EB6B2D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05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93F9E-856D-4719-AF45-0F74605F4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5F2EA-264E-4294-86FC-618AB2A57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F6DB-7A78-4861-8BD6-58B8FF4B5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A2CE6-0522-45DF-8C63-33E0380F6842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C0336-DBB6-4AC3-A9FB-2364E6D70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1A62D-EAAE-4D48-AE8A-43B1A1576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49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72DE-7F4F-423D-949E-B709973FB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SAS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6EAE2-5349-4639-B401-F7F78E597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9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ABD9-969B-4EA2-BF97-98B5B14C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9F765-D869-4368-86A7-BDD39EA4C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42204-C5E7-46A1-B1D0-36E1B5D4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4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A615-FC1D-4485-86C9-AE00DF0D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3B07-792C-4CB7-92F3-0727ABB3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EA29D-B33E-4B57-A985-3C1C07553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5482-1EF1-411C-9C93-35E9A8B5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51E1-5730-4958-8319-B5E357F76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8554B-ADFD-416D-B8CF-99F9BF1E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9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72D3-8E88-4F33-843B-5E74C3A7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2CF13-AE6A-4CFD-80B1-BBE2EFFF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8C9AA-215E-4917-8C6F-063068B0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31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FC9B-3A67-42D5-A960-6FF6930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C500A-B755-4B7F-9A70-5AEE03B5A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1B286-0DD3-4F4A-B7D3-6D6C760C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6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13C0-8A37-4171-9474-3034CA5E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B2AE5-DA8B-45A0-A1AE-CF9AC5D47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8A063-816F-409B-B8AF-19E39040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4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E6A4-E754-4956-A8F1-CEAC240D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EE1C-9560-4341-9F2D-0AFB9902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17BFD-4722-4563-AA89-8D42588F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53E2-80DA-4BB8-9156-7E284B7A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Using a Library to Read Excel Files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08219-1AC8-40C6-850A-2BF6B8E8D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36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AE1F-F3BA-4BCF-B870-90F253DB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CE3E-0334-45FC-A4F6-BAA0B408B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C83C1-1695-44EB-AA29-860ECEB1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BB427-5B95-4C1B-A18D-82FD420E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19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7136-B55E-49FF-9144-AECF3592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0097-4C32-4CCE-8EA5-09948B198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A9BF6-7DBB-4333-ADEC-034E7F52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AF4A-D984-4B95-8516-D8B83D2D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02311-3FDA-4C3E-8E1A-8681BC704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D8305-2557-4E73-AF76-2D2FD3A4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9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F9A8-92EC-4841-8B91-6231640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45165-1362-4CFC-85B6-A3EC22744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0AC76-576B-4B3C-BE67-4C06607D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2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E414-E0DD-4EF5-B3CA-8D982F0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B0EA0-1F89-4257-AE8D-1550B6E6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B8545-0CC4-4DCF-A80F-CEF9B9EB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F379-9CE2-4ED9-A1AF-BD545E60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B2AF5-ED7A-4E58-9738-B292CF20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6E0AA-49E8-4D08-88A9-CC6623B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5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1AEA-8166-4EDA-9D8B-66806A4D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DCFF-F696-48CE-8314-E6F76E297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735A4-8B4B-4D83-9685-9362F195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1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71C6-C040-4FFF-89ED-4773724D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E49FB-2517-4ED0-97F6-CD5F3EC16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80E06-2E7D-4B9A-8ED0-3DDA8C7D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8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F779-C69B-498A-9C9E-11572FD7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Importing Unstructured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159E8-F995-4AD6-8A50-6DD0A121F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810" y="15970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46542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5023-1716-43A3-B373-5D90B396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7307F-1C0E-48A4-8C1C-A94A89A8F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4B08E-815E-4F45-B577-94995DD0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4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F3EF-D930-43F5-95BE-F080BC06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D4CF-460B-4B3D-B1C2-1F20FE3EF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AFCB-7F04-438D-AA57-F8F74E73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0C8D-1A1B-4AEF-8A3F-20761952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C6436-CA48-40E2-A0F5-9C3DE42AD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6E25-0449-4A7B-A4C9-C26E780D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59CA-954B-4E4E-ADDD-E09121FE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51FF-6384-4B01-BDE1-535FDC9EA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4393C-0E1E-49B3-9594-EC70DAA3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36B7-EDF7-40AF-BF39-52EF6F60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59A8-899A-4F7E-AD7E-C7E5E583E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E1565-14EF-470B-A382-5E31D507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5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C150-C85F-4FC2-8294-85E3F07E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A945E-E546-4FE2-97FA-7955B346E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AF3BB-513B-43A2-9597-74B69016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2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E525-0422-413A-BFF8-5D3FAE00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Importing an Excel 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9D64-382C-4287-A8B1-19635326A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54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5361-702E-4CF5-9098-0B86D1B9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BACE-2B99-463F-B2AF-D0EBDC2D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7A41C-E7BD-434F-8730-F247E34C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3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71FA-D661-49CF-A96A-D21CED67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10DA-CD0D-43F4-AF8F-2B0908B18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E402F-4B20-42CA-8D58-9CEFD5E1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4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C60E2-8505-4847-8FA4-9DE54B71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1FFE-B26A-471F-970E-4794FD8B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E7738-EACA-479F-A898-18F3B17D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5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922F-E466-4CEA-A4D4-22E2F34E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7DB8B-DD7E-4719-BC85-DBECB36A7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9FF6F-F978-4972-BE9D-8F1F9DB9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8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8247-4D0A-4E0F-8B00-E2B256A8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47367-3A08-46DF-92AC-FC03F0AF7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D34F9-1640-4893-9604-B31C3231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65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7197-4047-418D-BCD2-1A699CD5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393A-81CE-4920-A7FB-D59EE8A6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73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C431-F0A4-4D53-A2F9-A58A9688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04282-4A8C-40EE-96ED-28C70EA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984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3E28-BF59-4BEC-A8C3-27F4D51C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2CC9-18D1-4164-87F1-99942B519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63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8B2B-57AB-48CD-A4EB-A7532D9D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ED03D-1F6F-44A6-B8D5-36117AD40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28D8D-D102-4D24-90A4-CC044F9F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4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6902-B6D3-4549-8A1D-4CD93ED1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8432-DCFB-4F2C-9463-2D523A020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934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0FD7-9B0F-4D47-B343-182C521C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7FB4C-789A-4B73-9014-340652DEE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59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2BEE-0DF4-4D4D-9D39-D9D0BA17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BDBE-AA49-4769-AB23-2F140679D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66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C37F-8955-4E58-9228-44EFCF47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346A-884F-4DD2-AC2B-5A0B2DDD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294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0F9D-9668-4081-83CA-940EC0945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3960-4B25-43C6-B569-E746D7C72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306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26A7-C2A8-4A5A-9709-ADEBA444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FDEBD-C38B-41E4-9A3C-5C4A9695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756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8556-32EB-4F3A-87A2-7C9FD6F6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A261-94AB-4DE5-A455-FC07ECD9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9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2023-478C-44F6-90FA-6FDFB32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863E3-B7FD-4C16-B7D4-FE759886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2D44C-4F36-44EF-AC01-DA9097A7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53261-22FC-48F7-B9E3-3F5A52E2B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F00C6-511F-46E8-AA1A-F12A0C112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5456C-A2C4-4679-A6A1-9BEA54F3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B994-A3D1-4201-B08B-B589FF68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3919-1219-48A6-B7DB-3D358795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119BA-505C-41A8-A3D9-B8ECF6B1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4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E4B3-299B-4FD7-83D6-F1B8FFEE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D1CC-FAEB-4227-B055-B662A631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113E7-FAED-49F4-A3A6-EB6226B7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2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D601-10D0-456C-9B3C-91F2CCA2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563B-D354-4889-91ED-0E5514342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8F099-27DE-4626-A880-630B719F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6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SAS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 Library to Read Excel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Importing Unstructured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Importing an Excel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LIBRARY</dc:title>
  <dc:creator>KARTHIK</dc:creator>
  <cp:lastModifiedBy>KARTHIK</cp:lastModifiedBy>
  <cp:revision>1</cp:revision>
  <dcterms:created xsi:type="dcterms:W3CDTF">2022-04-04T12:32:13Z</dcterms:created>
  <dcterms:modified xsi:type="dcterms:W3CDTF">2022-04-04T12:32:17Z</dcterms:modified>
</cp:coreProperties>
</file>